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jpe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F365F-C88D-5F49-AEDC-6B231D111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357313"/>
            <a:ext cx="7353673" cy="1803796"/>
          </a:xfrm>
        </p:spPr>
        <p:txBody>
          <a:bodyPr/>
          <a:lstStyle/>
          <a:p>
            <a:r>
              <a:rPr lang="en-GB"/>
              <a:t>Wuthering Heights </a:t>
            </a:r>
            <a:br>
              <a:rPr lang="en-GB"/>
            </a:br>
            <a:r>
              <a:rPr lang="en-GB"/>
              <a:t>by Emile Bronte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943260-FC29-A945-A466-E185F11885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/>
              <a:t>Department of English</a:t>
            </a:r>
          </a:p>
          <a:p>
            <a:r>
              <a:rPr lang="en-GB"/>
              <a:t> Govt  College Paonta Sahib </a:t>
            </a:r>
          </a:p>
          <a:p>
            <a:r>
              <a:rPr lang="en-GB"/>
              <a:t>District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907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B031D-0BC8-F54B-BBA7-3C7FE7C80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135CA-A085-BC48-9C89-1B9E655C0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Characters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Heathcliff brought to WH as a young boy by old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Mr. Earnshaw has a wild, uncontrollable nature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consumed by his love for Catherine Earnshaw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Catherine Earnshaw a wild girl growing up at WH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befriends Heathcliff as a child attracted to the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refined life at TG recognizes that she loves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Heathcliff but is married to Edgar Linton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Edgar Linton a pampered, somewhat spoiled boy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living at TG polite and well educated attempts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civilize Catherine but does not understand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 passionate personality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59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17231-D9DA-5F47-8EEB-E6B8AD696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80F03-3419-AE41-9D90-82A050C39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Earnshaw a Catherine wild girl growing up at WH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befriends Heathcliff as a child attracted to the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refined life at TG recognizes that she loves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Heathcliff but is married to Edgar Linton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Edgar Linton a pampered, somewhat spoiled boy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living at TG polite and well educated attempts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civilize Catherine but does not understand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 passionate personality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511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A5C0C-17DF-7346-B247-401BF5BDA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6E144-F9A3-E24B-AFE5-C5B16D8F4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Hareton Earnshaw son of Hindley and Frances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Earnshaw used a pawn by Heathcliff to wreak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revenge on Hindley grows up to be big and strong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a bad temper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Cathy Linton daughter of Catherine Earnshaw and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Edgar Linton sheltered upbringing at TG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eventually brings peace and happiness to WH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Hindley Earnshaw despises Heathcliff for being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favored by his father Mr. Earnshaw unkind and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self-destructive mistreats and humiliates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Heathcliff and Earnshaws death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Linton Heathcliff the sickly son of Isabella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Linton and Heathcliff self-centered and unable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love anyone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687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2CEFC-7124-BE47-BD43-8576CCE5E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F2817-0118-134D-AF26-75497B8BB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Characters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Isabella Linton sister of Edgar Linton raised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TG shallow and weak later becomes abusive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vengeful after marrying Heathcliff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Mr. Lockwood first narrator of the story rents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TG from Heathcliff well-educated but doesnt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life to be around people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Mrs. Ellen (Nelly) Dean second narrator of the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story once lived at WH then became housekeeper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TG sensible and trusted by most characters in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story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Joseph elderly servant at WH prone to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evangelical ravings about sin/religious fanatic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speaks with a thick Yorkshire accent (sounds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Scottish)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75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F9500-A514-1740-97C1-7AF92BDAE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AD6EF0-4AF8-3D4B-8D50-601099DC3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6000">
                <a:solidFill>
                  <a:schemeClr val="tx1"/>
                </a:solidFill>
              </a:rPr>
              <a:t>      </a:t>
            </a:r>
          </a:p>
          <a:p>
            <a:pPr marL="0" indent="0">
              <a:buNone/>
            </a:pPr>
            <a:r>
              <a:rPr lang="en-GB" sz="6000">
                <a:solidFill>
                  <a:schemeClr val="tx1"/>
                </a:solidFill>
              </a:rPr>
              <a:t>             Thank you </a:t>
            </a:r>
            <a:endParaRPr lang="en-US" sz="6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665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TF10001029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9" id="{ED3996BA-162B-43C7-B0E2-A5CA4E649741}" vid="{187088E4-27D7-4455-856F-4A44258D82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TF10001029</vt:lpstr>
      <vt:lpstr>Wuthering Heights  by Emile Bronte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Wuthering Heights  by Emile Bronte </dc:title>
  <dc:creator>Unknown User</dc:creator>
  <cp:lastModifiedBy>Unknown User</cp:lastModifiedBy>
  <cp:revision>1</cp:revision>
  <dcterms:created xsi:type="dcterms:W3CDTF">2022-07-17T18:25:26Z</dcterms:created>
  <dcterms:modified xsi:type="dcterms:W3CDTF">2022-07-17T19:11:56Z</dcterms:modified>
</cp:coreProperties>
</file>